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6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719"/>
    <p:restoredTop sz="94650"/>
  </p:normalViewPr>
  <p:slideViewPr>
    <p:cSldViewPr snapToGrid="0" snapToObjects="1">
      <p:cViewPr varScale="1">
        <p:scale>
          <a:sx n="132" d="100"/>
          <a:sy n="132" d="100"/>
        </p:scale>
        <p:origin x="192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tiff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80DAD-F154-FE4C-ADF9-BC7A14F1C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6CE6D1-ACC2-E841-8FF2-66DC1A0B0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FD2B1-48F0-E246-88DD-0C064A4A4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3C3A6-06E1-8747-8D71-01394D33A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A864F-245C-AD4D-B00D-072A6550B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27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B94C2-23FD-8A4C-B272-0A3C86B9D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C94596-CE8D-7F49-AFF9-284F937E3E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71339-29DC-7E44-BC4B-40AED8142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4550D-5BC2-8D46-8408-E2858F506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4BD45-CD4A-5B4B-BF59-8CBC1C9F4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46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2FFDA7-6C6A-8F4A-AF52-56775CA5F7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3FA6F-2C29-AC45-B993-55FD58620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6EC0E-977D-A149-B3CB-1EB62DD09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A9301-8BDD-084F-A3F3-04B91EE3F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16C63-B5FF-F642-8D12-CA4C1FD51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17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D219B-54A6-D947-B3D6-4FB5B5BA7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A2D86-0230-CD48-9231-0865E8A4F0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D5A0A-CC21-EA41-A6C2-F1F228ADB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C54E7-8FE6-A74D-86B7-BAF46D80E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3462C-CCE6-6D42-845F-BE956FC63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952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FD2C0-99AB-6246-BFD6-34B18C44D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1FBE5-F0FD-0245-9A48-CE4CDB3D9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C957BE-0CD9-F94D-AC88-B159A675D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CDAC1-1832-B341-A919-E76EB7228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27AE0-F3F5-134F-BE3C-6355D523A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171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9FB61-CD16-2540-B167-F3D80BAD7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F584C-681C-C04F-9AC8-4432C18590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A05A36-57D0-A94F-9BB5-E23271B6E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87B85E-CFF0-C348-9198-C8E46F32D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933FD-2940-FC48-BBB1-AD2E9B213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AE4194-FF75-7D41-BC6D-308D71CA6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410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6A418-FEFC-EF4E-A06D-ABA3BEFE3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3F4F4-08B0-924C-B71A-EBBE073299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B219E1-6001-F04E-84A7-6012C67520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E9B7BC-BFE9-DA4E-A41B-E363D24E96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5BA27A-FCE3-E64A-AE30-20F25C2612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94C786-B3DF-684C-9ED9-FF2F7D3E2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C5DA0A-10B5-2D40-999C-71F7D565C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017A4C-FB61-3B49-9089-4972A7C5A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05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3A6F2-E8BD-9C4D-B4A5-0689ED1B1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06988E-B33C-8749-9245-AB1D1086B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5BE46D-C293-314C-9B28-059A3F125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9A1C47-8AD6-164E-90E7-FB43DC0B1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7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F399B5-F0CE-B848-ABC8-F8176E732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C3B470-9C00-B948-AA2A-677560E47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6FD4D4-8E5A-AA4C-9EC1-115A9DB2E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419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F1C49-BFB1-5C41-8602-BED122349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7AB61-13BD-FE4F-9ECE-916199A6C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5E07CD-CAF8-694C-B3C2-1367BD3AE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AF6090-EF7B-FE41-8F70-C8025E612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B22647-9273-E74E-93CD-95F475875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7A1203-1AB5-BE48-A5F5-2B60FBE77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447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1B521-8613-9344-BF88-5976D5D20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50E0D3-F177-B04D-8C13-7C4A4C1A57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3AFC67-B1A7-A24C-97D4-EB98F25D5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45F3C-CDD1-DC42-9266-146352E83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B7051B-F06E-D443-9261-033F05D9C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7C75D0-4AF1-7D4F-960C-42476BD06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579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14F116-615C-E34A-A95B-3CE731C7B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16DD74-435B-8D43-A27C-E82D79B5BD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C48E4-6EB3-7442-ADF7-27BE6C735E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F2DF7-CA80-234D-84BB-57BAEB822E6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8A3D0-D1E1-7141-9A72-0116652B9E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846C5-00DC-564C-BDB1-3A58162377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A2C94-0A6B-CF4A-9D7F-1EA5DA3D1E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740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11" Type="http://schemas.openxmlformats.org/officeDocument/2006/relationships/image" Target="../media/image10.tiff"/><Relationship Id="rId5" Type="http://schemas.openxmlformats.org/officeDocument/2006/relationships/image" Target="../media/image4.png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2.jp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9C703-8941-2245-8B2D-E010F7FE99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E07DF4-BE84-B045-8573-CD1E3E8FE3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286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B5C4EC9F-626B-E043-B215-56563DC95CCE}"/>
              </a:ext>
            </a:extLst>
          </p:cNvPr>
          <p:cNvSpPr/>
          <p:nvPr/>
        </p:nvSpPr>
        <p:spPr>
          <a:xfrm>
            <a:off x="4960688" y="890942"/>
            <a:ext cx="3310088" cy="1662271"/>
          </a:xfrm>
          <a:prstGeom prst="round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94D1E8C-3379-6D4C-98BC-F76A3F38C0E5}"/>
              </a:ext>
            </a:extLst>
          </p:cNvPr>
          <p:cNvSpPr/>
          <p:nvPr/>
        </p:nvSpPr>
        <p:spPr>
          <a:xfrm>
            <a:off x="4644888" y="4935402"/>
            <a:ext cx="3310088" cy="1662271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C38B0B-B02F-6F4D-A4F5-914E9B0C80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9" r="19185"/>
          <a:stretch/>
        </p:blipFill>
        <p:spPr>
          <a:xfrm>
            <a:off x="1714081" y="814333"/>
            <a:ext cx="2230697" cy="541493"/>
          </a:xfrm>
          <a:prstGeom prst="rect">
            <a:avLst/>
          </a:prstGeom>
          <a:ln>
            <a:solidFill>
              <a:schemeClr val="tx1"/>
            </a:solidFill>
          </a:ln>
          <a:effectLst>
            <a:softEdge rad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4B345B-C26B-3F43-A535-4B0BC057B2C2}"/>
              </a:ext>
            </a:extLst>
          </p:cNvPr>
          <p:cNvSpPr txBox="1"/>
          <p:nvPr/>
        </p:nvSpPr>
        <p:spPr>
          <a:xfrm>
            <a:off x="1942694" y="1044046"/>
            <a:ext cx="2015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MP3? WMA? AC-3?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C8AF7639-3C5D-4846-9603-2ECA49AB7863}"/>
              </a:ext>
            </a:extLst>
          </p:cNvPr>
          <p:cNvSpPr/>
          <p:nvPr/>
        </p:nvSpPr>
        <p:spPr>
          <a:xfrm>
            <a:off x="2670041" y="784614"/>
            <a:ext cx="462013" cy="2594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D9A0B44-4D1E-6E4F-91FF-247E650FE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3847" y="3711793"/>
            <a:ext cx="3454847" cy="1801329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BEFE50B-7881-304E-B3F0-DE90C2AD8BFF}"/>
              </a:ext>
            </a:extLst>
          </p:cNvPr>
          <p:cNvGrpSpPr/>
          <p:nvPr/>
        </p:nvGrpSpPr>
        <p:grpSpPr>
          <a:xfrm>
            <a:off x="771440" y="2082488"/>
            <a:ext cx="1070851" cy="1629305"/>
            <a:chOff x="3974805" y="1981200"/>
            <a:chExt cx="2286000" cy="2984202"/>
          </a:xfrm>
        </p:grpSpPr>
        <p:pic>
          <p:nvPicPr>
            <p:cNvPr id="14" name="Picture 13" descr="ThinkingMan.png">
              <a:extLst>
                <a:ext uri="{FF2B5EF4-FFF2-40B4-BE49-F238E27FC236}">
                  <a16:creationId xmlns:a16="http://schemas.microsoft.com/office/drawing/2014/main" id="{B12D5F13-C7E1-AB4D-8474-E63D82FF0A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/>
            <a:srcRect l="32100" r="17485"/>
            <a:stretch/>
          </p:blipFill>
          <p:spPr>
            <a:xfrm>
              <a:off x="4330998" y="2825870"/>
              <a:ext cx="1892596" cy="2139532"/>
            </a:xfrm>
            <a:prstGeom prst="rect">
              <a:avLst/>
            </a:prstGeom>
          </p:spPr>
        </p:pic>
        <p:pic>
          <p:nvPicPr>
            <p:cNvPr id="15" name="Picture 14" descr="ThinkingMan.png">
              <a:extLst>
                <a:ext uri="{FF2B5EF4-FFF2-40B4-BE49-F238E27FC236}">
                  <a16:creationId xmlns:a16="http://schemas.microsoft.com/office/drawing/2014/main" id="{B208C4A4-6672-654A-88B6-473D93DCBD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/>
            <a:srcRect l="40908" r="31820" b="67722"/>
            <a:stretch/>
          </p:blipFill>
          <p:spPr>
            <a:xfrm>
              <a:off x="3974805" y="1981200"/>
              <a:ext cx="2286000" cy="1600200"/>
            </a:xfrm>
            <a:prstGeom prst="rect">
              <a:avLst/>
            </a:prstGeom>
          </p:spPr>
        </p:pic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601EF706-6F5E-FE4F-8376-E8196871657D}"/>
              </a:ext>
            </a:extLst>
          </p:cNvPr>
          <p:cNvSpPr txBox="1"/>
          <p:nvPr/>
        </p:nvSpPr>
        <p:spPr>
          <a:xfrm>
            <a:off x="956681" y="2220492"/>
            <a:ext cx="1079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Warm </a:t>
            </a:r>
          </a:p>
          <a:p>
            <a:r>
              <a:rPr lang="en-US" b="1" dirty="0"/>
              <a:t>sound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E8B13FD-8597-D94D-8C42-87F12282B1AC}"/>
              </a:ext>
            </a:extLst>
          </p:cNvPr>
          <p:cNvSpPr/>
          <p:nvPr/>
        </p:nvSpPr>
        <p:spPr>
          <a:xfrm>
            <a:off x="2346603" y="2269062"/>
            <a:ext cx="1658125" cy="1442731"/>
          </a:xfrm>
          <a:prstGeom prst="roundRect">
            <a:avLst/>
          </a:prstGeom>
          <a:blipFill rotWithShape="1">
            <a:blip r:embed="rId6">
              <a:alphaModFix amt="78000"/>
            </a:blip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25001A-D5C6-AF4D-9815-AE12B48CC39C}"/>
              </a:ext>
            </a:extLst>
          </p:cNvPr>
          <p:cNvSpPr txBox="1"/>
          <p:nvPr/>
        </p:nvSpPr>
        <p:spPr>
          <a:xfrm>
            <a:off x="2244631" y="2269062"/>
            <a:ext cx="1925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Equalizer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076C1B57-14C6-EC4A-9904-F5284C752CA4}"/>
              </a:ext>
            </a:extLst>
          </p:cNvPr>
          <p:cNvSpPr/>
          <p:nvPr/>
        </p:nvSpPr>
        <p:spPr>
          <a:xfrm>
            <a:off x="1855714" y="2803674"/>
            <a:ext cx="402340" cy="293109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52E1FA0-1176-5D41-A42C-FC24DA216D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5244" y="5009610"/>
            <a:ext cx="3109376" cy="1513854"/>
          </a:xfrm>
          <a:prstGeom prst="rect">
            <a:avLst/>
          </a:prstGeom>
        </p:spPr>
      </p:pic>
      <p:pic>
        <p:nvPicPr>
          <p:cNvPr id="23" name="Picture 22" descr="microphone-512.png">
            <a:extLst>
              <a:ext uri="{FF2B5EF4-FFF2-40B4-BE49-F238E27FC236}">
                <a16:creationId xmlns:a16="http://schemas.microsoft.com/office/drawing/2014/main" id="{5EBC190D-612B-8748-A03D-AD2D242D8E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181" y="1140978"/>
            <a:ext cx="760770" cy="760770"/>
          </a:xfrm>
          <a:prstGeom prst="rect">
            <a:avLst/>
          </a:prstGeom>
        </p:spPr>
      </p:pic>
      <p:sp>
        <p:nvSpPr>
          <p:cNvPr id="24" name="Plus 23">
            <a:extLst>
              <a:ext uri="{FF2B5EF4-FFF2-40B4-BE49-F238E27FC236}">
                <a16:creationId xmlns:a16="http://schemas.microsoft.com/office/drawing/2014/main" id="{0EEABC43-5050-754F-ADF1-97824AF90FB9}"/>
              </a:ext>
            </a:extLst>
          </p:cNvPr>
          <p:cNvSpPr/>
          <p:nvPr/>
        </p:nvSpPr>
        <p:spPr>
          <a:xfrm>
            <a:off x="6437261" y="1315092"/>
            <a:ext cx="482688" cy="413181"/>
          </a:xfrm>
          <a:prstGeom prst="mathPlus">
            <a:avLst/>
          </a:prstGeom>
          <a:solidFill>
            <a:schemeClr val="tx1"/>
          </a:solidFill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82A7ACD-5FC3-2B4D-BA3A-2CDDC4841C3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8803" t="-752" r="13259" b="9864"/>
          <a:stretch/>
        </p:blipFill>
        <p:spPr>
          <a:xfrm>
            <a:off x="5590520" y="1219625"/>
            <a:ext cx="680247" cy="58716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DF97BF2-3FA7-5846-91A9-EA88E981ECE0}"/>
              </a:ext>
            </a:extLst>
          </p:cNvPr>
          <p:cNvSpPr txBox="1"/>
          <p:nvPr/>
        </p:nvSpPr>
        <p:spPr>
          <a:xfrm>
            <a:off x="5037270" y="1903938"/>
            <a:ext cx="3282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Times New Roman"/>
                <a:cs typeface="Times New Roman"/>
              </a:rPr>
              <a:t>a sound example + vocal imitation</a:t>
            </a:r>
          </a:p>
        </p:txBody>
      </p:sp>
      <p:pic>
        <p:nvPicPr>
          <p:cNvPr id="30" name="Picture 29" descr="microphone-512.png">
            <a:extLst>
              <a:ext uri="{FF2B5EF4-FFF2-40B4-BE49-F238E27FC236}">
                <a16:creationId xmlns:a16="http://schemas.microsoft.com/office/drawing/2014/main" id="{8B825793-565F-0C44-9FDF-35A6B376FA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44" y="3949247"/>
            <a:ext cx="760770" cy="76077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E1AD55D-D609-5A40-B611-8F9120739D8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8803" t="-752" r="13259" b="9864"/>
          <a:stretch/>
        </p:blipFill>
        <p:spPr>
          <a:xfrm>
            <a:off x="6238122" y="3949247"/>
            <a:ext cx="680247" cy="58716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64D75799-503D-B649-8809-5FE246C32FC1}"/>
              </a:ext>
            </a:extLst>
          </p:cNvPr>
          <p:cNvSpPr/>
          <p:nvPr/>
        </p:nvSpPr>
        <p:spPr>
          <a:xfrm>
            <a:off x="6981181" y="3270656"/>
            <a:ext cx="10390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err="1"/>
              <a:t>whee-sh</a:t>
            </a:r>
            <a:r>
              <a:rPr lang="en-US" i="1" dirty="0"/>
              <a:t>-</a:t>
            </a:r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77D7319-B1D8-2A4A-975E-C3C1B54ED2BF}"/>
              </a:ext>
            </a:extLst>
          </p:cNvPr>
          <p:cNvGrpSpPr/>
          <p:nvPr/>
        </p:nvGrpSpPr>
        <p:grpSpPr>
          <a:xfrm>
            <a:off x="153786" y="4593868"/>
            <a:ext cx="3310088" cy="1662271"/>
            <a:chOff x="153786" y="4593868"/>
            <a:chExt cx="3310088" cy="1662271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D2BD6876-8349-0C4B-8742-233A942D3BB5}"/>
                </a:ext>
              </a:extLst>
            </p:cNvPr>
            <p:cNvSpPr/>
            <p:nvPr/>
          </p:nvSpPr>
          <p:spPr>
            <a:xfrm>
              <a:off x="153786" y="4593868"/>
              <a:ext cx="3310088" cy="1662271"/>
            </a:xfrm>
            <a:prstGeom prst="roundRect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9D2E3A2-CDA7-454F-8715-EA3F1CF4F083}"/>
                </a:ext>
              </a:extLst>
            </p:cNvPr>
            <p:cNvSpPr txBox="1"/>
            <p:nvPr/>
          </p:nvSpPr>
          <p:spPr>
            <a:xfrm>
              <a:off x="1723073" y="5654964"/>
              <a:ext cx="14089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Woof-woof!</a:t>
              </a:r>
            </a:p>
          </p:txBody>
        </p:sp>
        <p:sp>
          <p:nvSpPr>
            <p:cNvPr id="31" name="Right Arrow 30">
              <a:extLst>
                <a:ext uri="{FF2B5EF4-FFF2-40B4-BE49-F238E27FC236}">
                  <a16:creationId xmlns:a16="http://schemas.microsoft.com/office/drawing/2014/main" id="{784869E5-B0DC-ED43-B993-7A6431E75D18}"/>
                </a:ext>
              </a:extLst>
            </p:cNvPr>
            <p:cNvSpPr/>
            <p:nvPr/>
          </p:nvSpPr>
          <p:spPr>
            <a:xfrm>
              <a:off x="1544321" y="5131895"/>
              <a:ext cx="264509" cy="293109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545DDAE7-B911-E246-9A23-507D5B1D8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84303" y="4921094"/>
              <a:ext cx="885205" cy="885205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9C85EC29-7654-4644-B3DF-A000D227B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003410" y="4766231"/>
              <a:ext cx="980717" cy="9807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6194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A0411C-5575-704E-9063-784475475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039" y="910991"/>
            <a:ext cx="3310088" cy="1662271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5A6BF3F-CC29-7E47-BA52-36A3FF22C65D}"/>
              </a:ext>
            </a:extLst>
          </p:cNvPr>
          <p:cNvSpPr/>
          <p:nvPr/>
        </p:nvSpPr>
        <p:spPr>
          <a:xfrm>
            <a:off x="1007822" y="3181493"/>
            <a:ext cx="3310088" cy="1662271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8999766-9832-8547-9D79-38E84D8EC07C}"/>
              </a:ext>
            </a:extLst>
          </p:cNvPr>
          <p:cNvSpPr/>
          <p:nvPr/>
        </p:nvSpPr>
        <p:spPr>
          <a:xfrm>
            <a:off x="4620127" y="3181493"/>
            <a:ext cx="3310088" cy="1662271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6836818-6B42-7E40-A9D3-6DB6C0B3F11B}"/>
              </a:ext>
            </a:extLst>
          </p:cNvPr>
          <p:cNvSpPr/>
          <p:nvPr/>
        </p:nvSpPr>
        <p:spPr>
          <a:xfrm>
            <a:off x="1490312" y="5195729"/>
            <a:ext cx="3310088" cy="1662271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1919DDC-B8DF-734C-A009-6AA4461B1FFA}"/>
              </a:ext>
            </a:extLst>
          </p:cNvPr>
          <p:cNvSpPr/>
          <p:nvPr/>
        </p:nvSpPr>
        <p:spPr>
          <a:xfrm>
            <a:off x="6275171" y="5107498"/>
            <a:ext cx="3310088" cy="1662271"/>
          </a:xfrm>
          <a:prstGeom prst="roundRect">
            <a:avLst/>
          </a:prstGeom>
          <a:blipFill>
            <a:blip r:embed="rId5"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95C7496-6FED-EC46-B0FC-4C8573C0389C}"/>
              </a:ext>
            </a:extLst>
          </p:cNvPr>
          <p:cNvSpPr/>
          <p:nvPr/>
        </p:nvSpPr>
        <p:spPr>
          <a:xfrm>
            <a:off x="6809874" y="1024782"/>
            <a:ext cx="3310088" cy="1662271"/>
          </a:xfrm>
          <a:prstGeom prst="roundRect">
            <a:avLst/>
          </a:prstGeom>
          <a:blipFill>
            <a:blip r:embed="rId6"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24DF5A4-A20C-D04D-8FC9-35F495A989E8}"/>
              </a:ext>
            </a:extLst>
          </p:cNvPr>
          <p:cNvSpPr/>
          <p:nvPr/>
        </p:nvSpPr>
        <p:spPr>
          <a:xfrm>
            <a:off x="8232432" y="3066140"/>
            <a:ext cx="3310088" cy="1662271"/>
          </a:xfrm>
          <a:prstGeom prst="roundRect">
            <a:avLst/>
          </a:prstGeom>
          <a:blipFill>
            <a:blip r:embed="rId7"/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E5AD6-F248-CE40-8D1B-9AF272C5AD62}"/>
              </a:ext>
            </a:extLst>
          </p:cNvPr>
          <p:cNvSpPr/>
          <p:nvPr/>
        </p:nvSpPr>
        <p:spPr>
          <a:xfrm>
            <a:off x="4181676" y="-637489"/>
            <a:ext cx="3310088" cy="1662271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57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18</Words>
  <Application>Microsoft Macintosh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bongfriend@hanmail.net</dc:creator>
  <cp:lastModifiedBy>bongfriend@hanmail.net</cp:lastModifiedBy>
  <cp:revision>9</cp:revision>
  <dcterms:created xsi:type="dcterms:W3CDTF">2019-06-23T05:46:36Z</dcterms:created>
  <dcterms:modified xsi:type="dcterms:W3CDTF">2019-06-23T07:09:52Z</dcterms:modified>
</cp:coreProperties>
</file>

<file path=docProps/thumbnail.jpeg>
</file>